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9" r:id="rId4"/>
    <p:sldId id="257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810ED5-9357-4689-97DD-7177A30FBC0C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8BF5CD-4204-481B-888B-F8C6A6028FC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№1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 ПРОЗРАЧНЫЙ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https://m.opt-union.ru/l1501056/images/photocat/1000x1000/10014998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5400600" cy="414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№2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ПОВСЮДУ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xn--80aavk2aha7f.xn--d1acj3b/wp-content/uploads/2015/04/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61226"/>
            <a:ext cx="6912768" cy="457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№3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В ЧЕЛОВЕКЕ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https://theepicself.com/wp-content/uploads/2016/11/child-smiling-opening-arms-out-towards-sky-children-forgiveness-of-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08383"/>
            <a:ext cx="6192688" cy="4488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№4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ЛЕГЧЕ ВОДЫ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https://gas-kvas.com/uploads/posts/2023-01/1674163910_gas-kvas-com-p-risunok-na-dne-stakana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010272"/>
            <a:ext cx="604867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№5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НЕ ИМЕЕТ ЗАПАХА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s://cf3.ppt-online.org/files3/slide/9/9cGHFPKvWVfQaERoxqIgJSNp86u7lXBr1C2Ym5/slide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6212270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№6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ВОЗДУХ ДВИГАЕТ ПРЕДМЕТЫ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https://vospitatel.online/storage/app/docs/105/353/000/105353/620348f0a1f6e2604566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367562" cy="4775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</TotalTime>
  <Words>18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СХЕМА №1  ВОЗДУХ ПРОЗРАЧНЫЙ </vt:lpstr>
      <vt:lpstr>СХЕМА №2  ВОЗДУХ ПОВСЮДУ </vt:lpstr>
      <vt:lpstr>СХЕМА №3  ВОЗДУХ В ЧЕЛОВЕКЕ </vt:lpstr>
      <vt:lpstr>СХЕМА №4  ВОЗДУХ ЛЕГЧЕ ВОДЫ </vt:lpstr>
      <vt:lpstr>СХЕМА №5  ВОЗДУХ НЕ ИМЕЕТ ЗАПАХА </vt:lpstr>
      <vt:lpstr>СХЕМА №6 ВОЗДУХ ДВИГАЕТ ПРЕДМЕТЫ 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15</cp:revision>
  <dcterms:created xsi:type="dcterms:W3CDTF">2023-11-08T06:31:30Z</dcterms:created>
  <dcterms:modified xsi:type="dcterms:W3CDTF">2023-11-14T06:09:31Z</dcterms:modified>
</cp:coreProperties>
</file>